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AD313-5DE9-4280-B803-20C2FC43CE0B}" type="datetimeFigureOut">
              <a:rPr lang="fr-FR" smtClean="0"/>
              <a:t>29/05/2019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52C8-02B7-4DE0-AB62-8B847CCDB6B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AD313-5DE9-4280-B803-20C2FC43CE0B}" type="datetimeFigureOut">
              <a:rPr lang="fr-FR" smtClean="0"/>
              <a:t>29/05/2019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52C8-02B7-4DE0-AB62-8B847CCDB6B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AD313-5DE9-4280-B803-20C2FC43CE0B}" type="datetimeFigureOut">
              <a:rPr lang="fr-FR" smtClean="0"/>
              <a:t>29/05/2019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52C8-02B7-4DE0-AB62-8B847CCDB6B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AD313-5DE9-4280-B803-20C2FC43CE0B}" type="datetimeFigureOut">
              <a:rPr lang="fr-FR" smtClean="0"/>
              <a:t>29/05/2019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52C8-02B7-4DE0-AB62-8B847CCDB6B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AD313-5DE9-4280-B803-20C2FC43CE0B}" type="datetimeFigureOut">
              <a:rPr lang="fr-FR" smtClean="0"/>
              <a:t>29/05/2019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52C8-02B7-4DE0-AB62-8B847CCDB6B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AD313-5DE9-4280-B803-20C2FC43CE0B}" type="datetimeFigureOut">
              <a:rPr lang="fr-FR" smtClean="0"/>
              <a:t>29/05/2019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52C8-02B7-4DE0-AB62-8B847CCDB6B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AD313-5DE9-4280-B803-20C2FC43CE0B}" type="datetimeFigureOut">
              <a:rPr lang="fr-FR" smtClean="0"/>
              <a:t>29/05/2019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52C8-02B7-4DE0-AB62-8B847CCDB6B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AD313-5DE9-4280-B803-20C2FC43CE0B}" type="datetimeFigureOut">
              <a:rPr lang="fr-FR" smtClean="0"/>
              <a:t>29/05/2019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52C8-02B7-4DE0-AB62-8B847CCDB6B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AD313-5DE9-4280-B803-20C2FC43CE0B}" type="datetimeFigureOut">
              <a:rPr lang="fr-FR" smtClean="0"/>
              <a:t>29/05/2019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52C8-02B7-4DE0-AB62-8B847CCDB6B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AD313-5DE9-4280-B803-20C2FC43CE0B}" type="datetimeFigureOut">
              <a:rPr lang="fr-FR" smtClean="0"/>
              <a:t>29/05/2019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52C8-02B7-4DE0-AB62-8B847CCDB6B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AD313-5DE9-4280-B803-20C2FC43CE0B}" type="datetimeFigureOut">
              <a:rPr lang="fr-FR" smtClean="0"/>
              <a:t>29/05/2019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52C8-02B7-4DE0-AB62-8B847CCDB6B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AD313-5DE9-4280-B803-20C2FC43CE0B}" type="datetimeFigureOut">
              <a:rPr lang="fr-FR" smtClean="0"/>
              <a:t>29/05/2019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7A52C8-02B7-4DE0-AB62-8B847CCDB6B2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fr.wikipedia.org/wiki/Octobre_1941" TargetMode="External"/><Relationship Id="rId13" Type="http://schemas.openxmlformats.org/officeDocument/2006/relationships/hyperlink" Target="https://fr.wikipedia.org/wiki/Orphisme_%28art%29" TargetMode="External"/><Relationship Id="rId3" Type="http://schemas.openxmlformats.org/officeDocument/2006/relationships/hyperlink" Target="https://fr.wikipedia.org/wiki/12_avril" TargetMode="External"/><Relationship Id="rId7" Type="http://schemas.openxmlformats.org/officeDocument/2006/relationships/hyperlink" Target="https://fr.wikipedia.org/wiki/25_octobre" TargetMode="External"/><Relationship Id="rId12" Type="http://schemas.openxmlformats.org/officeDocument/2006/relationships/hyperlink" Target="https://fr.wikipedia.org/wiki/Mouvement_artistique" TargetMode="External"/><Relationship Id="rId2" Type="http://schemas.openxmlformats.org/officeDocument/2006/relationships/hyperlink" Target="https://fr.wikipedia.org/wiki/Franc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r.wikipedia.org/wiki/Paris" TargetMode="External"/><Relationship Id="rId11" Type="http://schemas.openxmlformats.org/officeDocument/2006/relationships/hyperlink" Target="https://fr.wikipedia.org/wiki/Sonia_Delaunay" TargetMode="External"/><Relationship Id="rId5" Type="http://schemas.openxmlformats.org/officeDocument/2006/relationships/hyperlink" Target="https://fr.wikipedia.org/wiki/1885" TargetMode="External"/><Relationship Id="rId15" Type="http://schemas.openxmlformats.org/officeDocument/2006/relationships/hyperlink" Target="https://fr.wikipedia.org/wiki/Avant-garde_%28art%29" TargetMode="External"/><Relationship Id="rId10" Type="http://schemas.openxmlformats.org/officeDocument/2006/relationships/hyperlink" Target="https://fr.wikipedia.org/wiki/Montpellier" TargetMode="External"/><Relationship Id="rId4" Type="http://schemas.openxmlformats.org/officeDocument/2006/relationships/hyperlink" Target="https://fr.wikipedia.org/wiki/Avril_1885" TargetMode="External"/><Relationship Id="rId9" Type="http://schemas.openxmlformats.org/officeDocument/2006/relationships/hyperlink" Target="https://fr.wikipedia.org/wiki/1941" TargetMode="External"/><Relationship Id="rId14" Type="http://schemas.openxmlformats.org/officeDocument/2006/relationships/hyperlink" Target="https://fr.wikipedia.org/wiki/Cubism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Delaunay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/>
              <a:t>Robert Delaunay est un peintre </a:t>
            </a:r>
            <a:r>
              <a:rPr lang="fr-FR" dirty="0">
                <a:hlinkClick r:id="rId2" tooltip="France"/>
              </a:rPr>
              <a:t>français</a:t>
            </a:r>
            <a:r>
              <a:rPr lang="fr-FR" dirty="0"/>
              <a:t> né le </a:t>
            </a:r>
            <a:r>
              <a:rPr lang="fr-FR" dirty="0">
                <a:hlinkClick r:id="rId3" tooltip="12 avril"/>
              </a:rPr>
              <a:t>12</a:t>
            </a:r>
            <a:r>
              <a:rPr lang="fr-FR" dirty="0"/>
              <a:t> </a:t>
            </a:r>
            <a:r>
              <a:rPr lang="fr-FR" dirty="0">
                <a:hlinkClick r:id="rId4" tooltip="Avril 1885"/>
              </a:rPr>
              <a:t>avril</a:t>
            </a:r>
            <a:r>
              <a:rPr lang="fr-FR" dirty="0"/>
              <a:t> </a:t>
            </a:r>
            <a:r>
              <a:rPr lang="fr-FR" dirty="0">
                <a:hlinkClick r:id="rId5" tooltip="1885"/>
              </a:rPr>
              <a:t>1885</a:t>
            </a:r>
            <a:r>
              <a:rPr lang="fr-FR" dirty="0"/>
              <a:t> à </a:t>
            </a:r>
            <a:r>
              <a:rPr lang="fr-FR" dirty="0">
                <a:hlinkClick r:id="rId6" tooltip="Paris"/>
              </a:rPr>
              <a:t>Paris</a:t>
            </a:r>
            <a:r>
              <a:rPr lang="fr-FR" dirty="0"/>
              <a:t> et mort le </a:t>
            </a:r>
            <a:r>
              <a:rPr lang="fr-FR" dirty="0">
                <a:hlinkClick r:id="rId7" tooltip="25 octobre"/>
              </a:rPr>
              <a:t>25</a:t>
            </a:r>
            <a:r>
              <a:rPr lang="fr-FR" dirty="0"/>
              <a:t> </a:t>
            </a:r>
            <a:r>
              <a:rPr lang="fr-FR" dirty="0">
                <a:hlinkClick r:id="rId8" tooltip="Octobre 1941"/>
              </a:rPr>
              <a:t>octobre</a:t>
            </a:r>
            <a:r>
              <a:rPr lang="fr-FR" dirty="0"/>
              <a:t> </a:t>
            </a:r>
            <a:r>
              <a:rPr lang="fr-FR" dirty="0">
                <a:hlinkClick r:id="rId9" tooltip="1941"/>
              </a:rPr>
              <a:t>1941</a:t>
            </a:r>
            <a:r>
              <a:rPr lang="fr-FR" dirty="0"/>
              <a:t> à </a:t>
            </a:r>
            <a:r>
              <a:rPr lang="fr-FR" dirty="0">
                <a:hlinkClick r:id="rId10" tooltip="Montpellier"/>
              </a:rPr>
              <a:t>Montpellier</a:t>
            </a:r>
            <a:r>
              <a:rPr lang="fr-FR" dirty="0"/>
              <a:t>. Avec sa femme </a:t>
            </a:r>
            <a:r>
              <a:rPr lang="fr-FR" dirty="0">
                <a:hlinkClick r:id="rId11" tooltip="Sonia Delaunay"/>
              </a:rPr>
              <a:t>Sonia Delaunay</a:t>
            </a:r>
            <a:r>
              <a:rPr lang="fr-FR" dirty="0"/>
              <a:t> et quelques autres, il est le fondateur et le principal artisan du </a:t>
            </a:r>
            <a:r>
              <a:rPr lang="fr-FR" dirty="0">
                <a:hlinkClick r:id="rId12" tooltip="Mouvement artistique"/>
              </a:rPr>
              <a:t>mouvement</a:t>
            </a:r>
            <a:r>
              <a:rPr lang="fr-FR" dirty="0"/>
              <a:t> </a:t>
            </a:r>
            <a:r>
              <a:rPr lang="fr-FR" b="1" i="1" dirty="0">
                <a:hlinkClick r:id="rId13" tooltip="Orphisme (art)"/>
              </a:rPr>
              <a:t>orphiste</a:t>
            </a:r>
            <a:r>
              <a:rPr lang="fr-FR" dirty="0"/>
              <a:t>, branche du </a:t>
            </a:r>
            <a:r>
              <a:rPr lang="fr-FR" b="1" i="1" dirty="0">
                <a:hlinkClick r:id="rId14" tooltip="Cubisme"/>
              </a:rPr>
              <a:t>cubisme</a:t>
            </a:r>
            <a:r>
              <a:rPr lang="fr-FR" dirty="0"/>
              <a:t> et important mouvement d'</a:t>
            </a:r>
            <a:r>
              <a:rPr lang="fr-FR" dirty="0">
                <a:hlinkClick r:id="rId15" tooltip="Avant-garde (art)"/>
              </a:rPr>
              <a:t>avant-garde</a:t>
            </a:r>
            <a:r>
              <a:rPr lang="fr-FR" dirty="0"/>
              <a:t> du début du XX</a:t>
            </a:r>
            <a:r>
              <a:rPr lang="fr-FR" baseline="30000" dirty="0"/>
              <a:t>e</a:t>
            </a:r>
            <a:r>
              <a:rPr lang="fr-FR" dirty="0"/>
              <a:t> siècle. </a:t>
            </a:r>
          </a:p>
          <a:p>
            <a:r>
              <a:rPr lang="fr-FR" dirty="0"/>
              <a:t>Ses peintures se basent sur les formes géométriques mais aussi sur les contrastes de couleurs pour créer un effet de mouvement et une impression de profondeur.</a:t>
            </a:r>
          </a:p>
          <a:p>
            <a:r>
              <a:rPr lang="fr-FR" dirty="0"/>
              <a:t>Il a beaucoup peint autour du thème de la ville et notamment sur la tour Eiffel qu’il voyait de sa fenêtre.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fr-FR" dirty="0"/>
              <a:t>Disque simultané 1912</a:t>
            </a:r>
          </a:p>
        </p:txBody>
      </p:sp>
      <p:pic>
        <p:nvPicPr>
          <p:cNvPr id="5" name="Espace réservé du contenu 4" descr="https://upload.wikimedia.org/wikipedia/commons/thumb/f/fd/Delaunay_Disque_simultan%C3%A9.jpg/220px-Delaunay_Disque_simultan%C3%A9.jpg"/>
          <p:cNvPicPr>
            <a:picLocks noGrp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43608" y="2708920"/>
            <a:ext cx="2736304" cy="2516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Espace réservé du texte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fr-FR" dirty="0"/>
              <a:t>Rythme 1932</a:t>
            </a:r>
          </a:p>
        </p:txBody>
      </p:sp>
      <p:pic>
        <p:nvPicPr>
          <p:cNvPr id="10" name="Espace réservé du contenu 9" descr="https://upload.wikimedia.org/wikipedia/commons/thumb/6/60/Robert_Delaunay_Rythme_c1932.jpg/220px-Robert_Delaunay_Rythme_c1932.jpg"/>
          <p:cNvPicPr>
            <a:picLocks noGrp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420888"/>
            <a:ext cx="2414676" cy="395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l_fi" descr="Afficher l'image d'origin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548680"/>
            <a:ext cx="6624736" cy="5510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l_fi" descr="Afficher l'image d'origin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052736"/>
            <a:ext cx="5611838" cy="47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tour </a:t>
            </a:r>
            <a:r>
              <a:rPr lang="fr-FR" dirty="0" err="1" smtClean="0"/>
              <a:t>eiffel</a:t>
            </a:r>
            <a:r>
              <a:rPr lang="fr-FR" dirty="0" smtClean="0"/>
              <a:t> et les Delaunay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395536" y="1556792"/>
            <a:ext cx="2736304" cy="639762"/>
          </a:xfrm>
        </p:spPr>
        <p:txBody>
          <a:bodyPr>
            <a:normAutofit fontScale="70000" lnSpcReduction="20000"/>
          </a:bodyPr>
          <a:lstStyle/>
          <a:p>
            <a:endParaRPr lang="fr-FR" dirty="0" smtClean="0"/>
          </a:p>
          <a:p>
            <a:pPr algn="ctr"/>
            <a:r>
              <a:rPr lang="fr-FR" dirty="0" smtClean="0"/>
              <a:t>Œuvre </a:t>
            </a:r>
            <a:r>
              <a:rPr lang="fr-FR" dirty="0"/>
              <a:t>de Sonia Delaunay</a:t>
            </a:r>
          </a:p>
          <a:p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" name="il_fi" descr="Afficher l'image d'origine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276872"/>
            <a:ext cx="2298469" cy="3936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Espace réservé du contenu 10" descr="https://upload.wikimedia.org/wikipedia/commons/thumb/f/f8/Delaunay_-_Tour_Eiffel.jpeg/800px-Delaunay_-_Tour_Eiffel.jpeg"/>
          <p:cNvPicPr>
            <a:picLocks noGrp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3573016"/>
            <a:ext cx="2438400" cy="3063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mage 11" descr="La Tour Eiffel et jardin du champs de mars, par Robert Delaunay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1412776"/>
            <a:ext cx="3645535" cy="3811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B_Image" descr="JPEG - 218.7 ko - next pictur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620688"/>
            <a:ext cx="5760720" cy="5609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8" name="Picture 4" descr="C:\Users\Alice\Desktop\calendrier collège\P61012-114022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91857" y="1600200"/>
            <a:ext cx="3351286" cy="4525963"/>
          </a:xfrm>
          <a:prstGeom prst="rect">
            <a:avLst/>
          </a:prstGeom>
          <a:noFill/>
        </p:spPr>
      </p:pic>
      <p:pic>
        <p:nvPicPr>
          <p:cNvPr id="12" name="il_fi" descr="Afficher l'image d'origine"/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0915" y="1600200"/>
            <a:ext cx="255116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70</Words>
  <Application>Microsoft Office PowerPoint</Application>
  <PresentationFormat>Affichage à l'écran (4:3)</PresentationFormat>
  <Paragraphs>9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Thème Office</vt:lpstr>
      <vt:lpstr>Delaunay</vt:lpstr>
      <vt:lpstr>Diapositive 2</vt:lpstr>
      <vt:lpstr>Diapositive 3</vt:lpstr>
      <vt:lpstr>Diapositive 4</vt:lpstr>
      <vt:lpstr>Diapositive 5</vt:lpstr>
      <vt:lpstr>La tour eiffel et les Delaunay</vt:lpstr>
      <vt:lpstr>Diapositive 7</vt:lpstr>
      <vt:lpstr>Diapositive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Delaunay</dc:title>
  <dc:creator>Alice</dc:creator>
  <cp:lastModifiedBy>Alice</cp:lastModifiedBy>
  <cp:revision>2</cp:revision>
  <dcterms:created xsi:type="dcterms:W3CDTF">2019-05-29T14:09:35Z</dcterms:created>
  <dcterms:modified xsi:type="dcterms:W3CDTF">2019-05-29T14:27:30Z</dcterms:modified>
</cp:coreProperties>
</file>