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5" r:id="rId5"/>
    <p:sldId id="266" r:id="rId6"/>
    <p:sldId id="267" r:id="rId7"/>
    <p:sldId id="261" r:id="rId8"/>
    <p:sldId id="268" r:id="rId9"/>
    <p:sldId id="269" r:id="rId10"/>
    <p:sldId id="259" r:id="rId11"/>
    <p:sldId id="257" r:id="rId12"/>
    <p:sldId id="258" r:id="rId13"/>
    <p:sldId id="262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D731-F3F9-4D79-8145-CC061C42B760}" type="datetimeFigureOut">
              <a:rPr lang="fr-FR" smtClean="0"/>
              <a:t>22/03/2017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BE275-8662-4EAE-8E1B-8D261F8FCB6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D731-F3F9-4D79-8145-CC061C42B760}" type="datetimeFigureOut">
              <a:rPr lang="fr-FR" smtClean="0"/>
              <a:t>22/03/2017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BE275-8662-4EAE-8E1B-8D261F8FCB6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D731-F3F9-4D79-8145-CC061C42B760}" type="datetimeFigureOut">
              <a:rPr lang="fr-FR" smtClean="0"/>
              <a:t>22/03/2017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BE275-8662-4EAE-8E1B-8D261F8FCB6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D731-F3F9-4D79-8145-CC061C42B760}" type="datetimeFigureOut">
              <a:rPr lang="fr-FR" smtClean="0"/>
              <a:t>22/03/2017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BE275-8662-4EAE-8E1B-8D261F8FCB6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D731-F3F9-4D79-8145-CC061C42B760}" type="datetimeFigureOut">
              <a:rPr lang="fr-FR" smtClean="0"/>
              <a:t>22/03/2017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BE275-8662-4EAE-8E1B-8D261F8FCB6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D731-F3F9-4D79-8145-CC061C42B760}" type="datetimeFigureOut">
              <a:rPr lang="fr-FR" smtClean="0"/>
              <a:t>22/03/2017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BE275-8662-4EAE-8E1B-8D261F8FCB6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D731-F3F9-4D79-8145-CC061C42B760}" type="datetimeFigureOut">
              <a:rPr lang="fr-FR" smtClean="0"/>
              <a:t>22/03/2017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BE275-8662-4EAE-8E1B-8D261F8FCB6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D731-F3F9-4D79-8145-CC061C42B760}" type="datetimeFigureOut">
              <a:rPr lang="fr-FR" smtClean="0"/>
              <a:t>22/03/2017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BE275-8662-4EAE-8E1B-8D261F8FCB6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D731-F3F9-4D79-8145-CC061C42B760}" type="datetimeFigureOut">
              <a:rPr lang="fr-FR" smtClean="0"/>
              <a:t>22/03/2017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BE275-8662-4EAE-8E1B-8D261F8FCB6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D731-F3F9-4D79-8145-CC061C42B760}" type="datetimeFigureOut">
              <a:rPr lang="fr-FR" smtClean="0"/>
              <a:t>22/03/2017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BE275-8662-4EAE-8E1B-8D261F8FCB6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D731-F3F9-4D79-8145-CC061C42B760}" type="datetimeFigureOut">
              <a:rPr lang="fr-FR" smtClean="0"/>
              <a:t>22/03/2017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BE275-8662-4EAE-8E1B-8D261F8FCB6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FD731-F3F9-4D79-8145-CC061C42B760}" type="datetimeFigureOut">
              <a:rPr lang="fr-FR" smtClean="0"/>
              <a:t>22/03/2017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BE275-8662-4EAE-8E1B-8D261F8FCB60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Architecture industrielle de la seconde partie du XIX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04664"/>
            <a:ext cx="7732306" cy="5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Révolution industrielle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La XIXème siècle est marqué par de nombreux progrès scientifiques et techniques. </a:t>
            </a:r>
            <a:br>
              <a:rPr lang="fr-FR" dirty="0" smtClean="0"/>
            </a:br>
            <a:r>
              <a:rPr lang="fr-FR" dirty="0" smtClean="0"/>
              <a:t>L’invention de la machine à vapeur en 1763 va entraîner celle de la locomotive en 1817.</a:t>
            </a:r>
            <a:br>
              <a:rPr lang="fr-FR" dirty="0" smtClean="0"/>
            </a:br>
            <a:r>
              <a:rPr lang="fr-FR" dirty="0" smtClean="0"/>
              <a:t>Elle va également révolutionner l’industrie.</a:t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 smtClean="0"/>
          </a:p>
          <a:p>
            <a:pPr>
              <a:buNone/>
            </a:pPr>
            <a:endParaRPr lang="fr-FR" dirty="0"/>
          </a:p>
        </p:txBody>
      </p:sp>
      <p:pic>
        <p:nvPicPr>
          <p:cNvPr id="4" name="Picture 2" descr="C:\Users\Max\SkyDrive\CM2 Malpassé les Lauriers\Travail\Histoire\(8) Les révolutions du XIXème siècle\Documents divers\Machine à vapeu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916832"/>
            <a:ext cx="4139952" cy="2957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 smtClean="0"/>
              <a:t>Les usines se développent.</a:t>
            </a:r>
          </a:p>
          <a:p>
            <a:r>
              <a:rPr lang="fr-FR" dirty="0" smtClean="0"/>
              <a:t>D’immenses et puissantes machines permettent de forger de grandes pièces d’acier.</a:t>
            </a:r>
            <a:endParaRPr lang="fr-FR" dirty="0"/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860032" y="188640"/>
            <a:ext cx="4038600" cy="233010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860032" y="2688114"/>
            <a:ext cx="4107897" cy="3447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600" dirty="0" smtClean="0"/>
              <a:t>Les hommes peuvent ainsi construire des monuments immenses et très solides.</a:t>
            </a:r>
            <a:endParaRPr lang="fr-FR" sz="3600" dirty="0"/>
          </a:p>
        </p:txBody>
      </p:sp>
      <p:pic>
        <p:nvPicPr>
          <p:cNvPr id="5" name="Picture 2" descr="http://www.gramme.be/unite9/pmwikiOLD/uploads/PrGC0708/gerberette03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611560" y="2348880"/>
            <a:ext cx="3847064" cy="226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upload.wikimedia.org/wikipedia/commons/b/b0/Tour_Eiffel_3c0266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843310" y="1600200"/>
            <a:ext cx="364838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1796256"/>
            <a:ext cx="6191250" cy="413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Gare de Bayonne</a:t>
            </a:r>
            <a:endParaRPr lang="fr-F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2410" y="1600200"/>
            <a:ext cx="711918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052736"/>
            <a:ext cx="680084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Exposition universelle de 1889</a:t>
            </a:r>
            <a:endParaRPr lang="fr-FR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6654" y="1600200"/>
            <a:ext cx="603069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7704856" cy="577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Gare et perspective</a:t>
            </a:r>
            <a:endParaRPr lang="fr-FR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2066" y="1600200"/>
            <a:ext cx="605986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2066" y="1600200"/>
            <a:ext cx="605986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Gare et symétrie</a:t>
            </a:r>
            <a:endParaRPr lang="fr-F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62" y="1667669"/>
            <a:ext cx="5857875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66</Words>
  <Application>Microsoft Office PowerPoint</Application>
  <PresentationFormat>Affichage à l'écran (4:3)</PresentationFormat>
  <Paragraphs>10</Paragraphs>
  <Slides>13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Thème Office</vt:lpstr>
      <vt:lpstr>Architecture industrielle de la seconde partie du XIX</vt:lpstr>
      <vt:lpstr>Diapositive 2</vt:lpstr>
      <vt:lpstr>La Révolution industrielle</vt:lpstr>
      <vt:lpstr>Diapositive 4</vt:lpstr>
      <vt:lpstr>Les hommes peuvent ainsi construire des monuments immenses et très solides.</vt:lpstr>
      <vt:lpstr>Diapositive 6</vt:lpstr>
      <vt:lpstr>Gare de Bayonne</vt:lpstr>
      <vt:lpstr>Diapositive 8</vt:lpstr>
      <vt:lpstr>Exposition universelle de 1889</vt:lpstr>
      <vt:lpstr>Diapositive 10</vt:lpstr>
      <vt:lpstr>Gare et perspective</vt:lpstr>
      <vt:lpstr>Diapositive 12</vt:lpstr>
      <vt:lpstr>Gare et symétrie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Architecture industrielle de la seconde partie du XIX</dc:title>
  <dc:creator>Alice</dc:creator>
  <cp:lastModifiedBy>Alice</cp:lastModifiedBy>
  <cp:revision>9</cp:revision>
  <dcterms:created xsi:type="dcterms:W3CDTF">2017-03-22T12:49:10Z</dcterms:created>
  <dcterms:modified xsi:type="dcterms:W3CDTF">2017-03-22T14:02:36Z</dcterms:modified>
</cp:coreProperties>
</file>