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BC079-42D3-44DA-B2BC-2215D15126D1}" type="datetimeFigureOut">
              <a:rPr lang="fr-FR" smtClean="0"/>
              <a:pPr/>
              <a:t>12/02/2019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8032A-69A5-4FB7-BF26-C500222913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arronerie.com/design.php" TargetMode="External"/><Relationship Id="rId3" Type="http://schemas.openxmlformats.org/officeDocument/2006/relationships/hyperlink" Target="http://fr.wikipedia.org/wiki/1939" TargetMode="External"/><Relationship Id="rId7" Type="http://schemas.openxmlformats.org/officeDocument/2006/relationships/hyperlink" Target="http://www.mordane.com/architecture.php" TargetMode="External"/><Relationship Id="rId2" Type="http://schemas.openxmlformats.org/officeDocument/2006/relationships/hyperlink" Target="http://www.dadaisme.wikibis.com/1920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.wikipedia.org/wiki/Mouvement_artistique" TargetMode="External"/><Relationship Id="rId5" Type="http://schemas.openxmlformats.org/officeDocument/2006/relationships/hyperlink" Target="http://fr.wikipedia.org/wiki/Premi%C3%A8re_Guerre_mondiale" TargetMode="External"/><Relationship Id="rId4" Type="http://schemas.openxmlformats.org/officeDocument/2006/relationships/hyperlink" Target="http://www.art-nouveau.wikibis.com/art_nouveau.php" TargetMode="External"/><Relationship Id="rId9" Type="http://schemas.openxmlformats.org/officeDocument/2006/relationships/hyperlink" Target="http://fr.wikipedia.org/wiki/Ar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t-nouveau.wikibis.com/art_nouveau.ph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8800" dirty="0" smtClean="0">
                <a:latin typeface="Broadway" pitchFamily="82" charset="0"/>
              </a:rPr>
              <a:t>L’art déco</a:t>
            </a:r>
            <a:endParaRPr lang="fr-FR" sz="8800" dirty="0">
              <a:latin typeface="Broadway" pitchFamily="82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 quoi s’agit-il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 </a:t>
            </a:r>
            <a:r>
              <a:rPr lang="fr-FR" dirty="0" smtClean="0">
                <a:hlinkClick r:id="rId2" tooltip="1920"/>
              </a:rPr>
              <a:t>1920</a:t>
            </a:r>
            <a:r>
              <a:rPr lang="fr-FR" dirty="0" smtClean="0"/>
              <a:t> à </a:t>
            </a:r>
            <a:r>
              <a:rPr lang="fr-FR" dirty="0" smtClean="0">
                <a:hlinkClick r:id="rId3" tooltip="1939"/>
              </a:rPr>
              <a:t>1939</a:t>
            </a:r>
            <a:r>
              <a:rPr lang="fr-FR" dirty="0" smtClean="0"/>
              <a:t>, et comme une continuation à l'</a:t>
            </a:r>
            <a:r>
              <a:rPr lang="fr-FR" dirty="0" smtClean="0">
                <a:hlinkClick r:id="rId4" tooltip="Art nouveau"/>
              </a:rPr>
              <a:t>Art nouveau</a:t>
            </a:r>
            <a:r>
              <a:rPr lang="fr-FR" dirty="0" smtClean="0"/>
              <a:t> d'avant la </a:t>
            </a:r>
            <a:r>
              <a:rPr lang="fr-FR" dirty="0" smtClean="0">
                <a:hlinkClick r:id="rId5" tooltip="Première Guerre mondiale"/>
              </a:rPr>
              <a:t>Première Guerre mondiale</a:t>
            </a:r>
            <a:r>
              <a:rPr lang="fr-FR" dirty="0" smtClean="0"/>
              <a:t>, l'</a:t>
            </a:r>
            <a:r>
              <a:rPr lang="fr-FR" b="1" dirty="0" smtClean="0"/>
              <a:t>Art déco</a:t>
            </a:r>
            <a:r>
              <a:rPr lang="fr-FR" dirty="0" smtClean="0"/>
              <a:t> fut un </a:t>
            </a:r>
            <a:r>
              <a:rPr lang="fr-FR" dirty="0" smtClean="0">
                <a:hlinkClick r:id="rId6" tooltip="Mouvement artistique"/>
              </a:rPr>
              <a:t>mouvement artistique</a:t>
            </a:r>
            <a:r>
              <a:rPr lang="fr-FR" dirty="0" smtClean="0"/>
              <a:t> extrêmement </a:t>
            </a:r>
            <a:r>
              <a:rPr lang="fr-FR" dirty="0" smtClean="0"/>
              <a:t>influent </a:t>
            </a:r>
            <a:r>
              <a:rPr lang="fr-FR" dirty="0" smtClean="0"/>
              <a:t>en particulier dans l'</a:t>
            </a:r>
            <a:r>
              <a:rPr lang="fr-FR" dirty="0" smtClean="0">
                <a:hlinkClick r:id="rId7" tooltip="Architecture"/>
              </a:rPr>
              <a:t>architecture</a:t>
            </a:r>
            <a:r>
              <a:rPr lang="fr-FR" dirty="0" smtClean="0"/>
              <a:t> et le </a:t>
            </a:r>
            <a:r>
              <a:rPr lang="fr-FR" dirty="0" smtClean="0">
                <a:hlinkClick r:id="rId8" tooltip="Design"/>
              </a:rPr>
              <a:t>design</a:t>
            </a:r>
            <a:r>
              <a:rPr lang="fr-FR" dirty="0" smtClean="0"/>
              <a:t>, mais concerna en fait plus ou moins l'ensemble des formes d'</a:t>
            </a:r>
            <a:r>
              <a:rPr lang="fr-FR" dirty="0" smtClean="0">
                <a:hlinkClick r:id="rId9" tooltip="Art"/>
              </a:rPr>
              <a:t>arts plastiques</a:t>
            </a:r>
            <a:r>
              <a:rPr lang="fr-FR" dirty="0" smtClean="0"/>
              <a:t>. 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Autant les formes de l'</a:t>
            </a:r>
            <a:r>
              <a:rPr lang="fr-FR" dirty="0" smtClean="0">
                <a:hlinkClick r:id="rId2" tooltip="Art nouveau"/>
              </a:rPr>
              <a:t>Art nouveau</a:t>
            </a:r>
            <a:r>
              <a:rPr lang="fr-FR" dirty="0" smtClean="0"/>
              <a:t> étaient ondulantes, particulièrement détaillées et prenaient exemple sur la nature, tout autant l'Art déco s'est tourné vers des formes épurées et principalement géométriques.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80px-Biarritz_116_musée_de_la_m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980728"/>
            <a:ext cx="3556000" cy="4737100"/>
          </a:xfrm>
          <a:prstGeom prst="rect">
            <a:avLst/>
          </a:prstGeom>
        </p:spPr>
      </p:pic>
      <p:pic>
        <p:nvPicPr>
          <p:cNvPr id="3" name="Image 2" descr="casino-de-biarritz_x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2348880"/>
            <a:ext cx="3512840" cy="263463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771800" y="33265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Broadway" pitchFamily="82" charset="0"/>
              </a:rPr>
              <a:t>L’art déco à Biarritz</a:t>
            </a:r>
            <a:endParaRPr lang="fr-FR" dirty="0">
              <a:latin typeface="Broadway" pitchFamily="8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115666"/>
          </a:xfrm>
        </p:spPr>
        <p:txBody>
          <a:bodyPr>
            <a:normAutofit/>
          </a:bodyPr>
          <a:lstStyle/>
          <a:p>
            <a:r>
              <a:rPr lang="fr-FR" dirty="0" smtClean="0"/>
              <a:t>http://christophecourtois.blogspot.fr/2013/03/savez-vous-faire-la-difference-entre.html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Pour en savoir plus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Des affiches de l’époque</a:t>
            </a:r>
            <a:endParaRPr lang="fr-FR" dirty="0"/>
          </a:p>
        </p:txBody>
      </p:sp>
      <p:pic>
        <p:nvPicPr>
          <p:cNvPr id="7" name="Espace réservé du contenu 6" descr="magazine_theatre_peter_koch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18490" y="1600200"/>
            <a:ext cx="3116019" cy="4525963"/>
          </a:xfrm>
        </p:spPr>
      </p:pic>
      <p:pic>
        <p:nvPicPr>
          <p:cNvPr id="8" name="Espace réservé du contenu 7" descr="salon_auto_193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33910" y="1600200"/>
            <a:ext cx="3267180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matter_herbert_193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44491" y="1600200"/>
            <a:ext cx="3264018" cy="4525963"/>
          </a:xfrm>
        </p:spPr>
      </p:pic>
      <p:pic>
        <p:nvPicPr>
          <p:cNvPr id="6" name="Espace réservé du contenu 5" descr="vogue_193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9582" y="1600200"/>
            <a:ext cx="3375836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Espace réservé du contenu 4" descr="BMW_henry_ehler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08770" y="1600200"/>
            <a:ext cx="3335460" cy="4525963"/>
          </a:xfrm>
        </p:spPr>
      </p:pic>
      <p:pic>
        <p:nvPicPr>
          <p:cNvPr id="6" name="Espace réservé du contenu 5" descr="vogue_benito_1927-745x102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21092" y="1600200"/>
            <a:ext cx="3292815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marfurt_leo_scotsman_192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19233"/>
            <a:ext cx="4038600" cy="3287896"/>
          </a:xfrm>
        </p:spPr>
      </p:pic>
      <p:pic>
        <p:nvPicPr>
          <p:cNvPr id="6" name="Espace réservé du contenu 5" descr="Twining_loupot_193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88604" y="1600200"/>
            <a:ext cx="3357791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réalisations des élèves de notre SEGPA</a:t>
            </a:r>
            <a:endParaRPr lang="fr-FR" dirty="0"/>
          </a:p>
        </p:txBody>
      </p:sp>
      <p:pic>
        <p:nvPicPr>
          <p:cNvPr id="4" name="Espace réservé du contenu 3" descr="P80316-0859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15808" y="1600200"/>
            <a:ext cx="6112383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P80316-09050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00857" y="1600200"/>
            <a:ext cx="3351286" cy="4525963"/>
          </a:xfrm>
        </p:spPr>
      </p:pic>
      <p:pic>
        <p:nvPicPr>
          <p:cNvPr id="6" name="Espace réservé du contenu 5" descr="P80323-09172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91857" y="1600200"/>
            <a:ext cx="3351286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80323-0914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3626"/>
            <a:ext cx="9144000" cy="67707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80323-0918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3626"/>
            <a:ext cx="9144000" cy="67707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107</Words>
  <Application>Microsoft Office PowerPoint</Application>
  <PresentationFormat>Affichage à l'écran (4:3)</PresentationFormat>
  <Paragraphs>9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L’art déco</vt:lpstr>
      <vt:lpstr>De quoi s’agit-il ?</vt:lpstr>
      <vt:lpstr>Diapositive 3</vt:lpstr>
      <vt:lpstr>Diapositive 4</vt:lpstr>
      <vt:lpstr>http://christophecourtois.blogspot.fr/2013/03/savez-vous-faire-la-difference-entre.html</vt:lpstr>
      <vt:lpstr>Des affiches de l’époque</vt:lpstr>
      <vt:lpstr>Diapositive 7</vt:lpstr>
      <vt:lpstr>Diapositive 8</vt:lpstr>
      <vt:lpstr>Diapositive 9</vt:lpstr>
      <vt:lpstr>Les réalisations des élèves de notre SEGPA</vt:lpstr>
      <vt:lpstr>Diapositive 11</vt:lpstr>
      <vt:lpstr>Diapositive 12</vt:lpstr>
      <vt:lpstr>Diapositive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L’art déco</dc:title>
  <dc:creator>Alice</dc:creator>
  <cp:lastModifiedBy>Alice</cp:lastModifiedBy>
  <cp:revision>11</cp:revision>
  <dcterms:created xsi:type="dcterms:W3CDTF">2016-10-25T13:20:25Z</dcterms:created>
  <dcterms:modified xsi:type="dcterms:W3CDTF">2019-02-12T14:34:10Z</dcterms:modified>
</cp:coreProperties>
</file>